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7DF9B-96FD-455E-B857-205B9AFF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ECB231-C2C2-419A-8A1E-9895416B4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7E380B-44B1-4DAA-BC9A-5E05CBEC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ACBF9B-77CD-4E22-A4F4-A2102C9D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0CCB78-7C72-4390-BB32-676E5C0E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7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77A74-5E9A-4614-ACDB-B6C87D96E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043B6A-F6A7-4E5C-9EE9-A878BF85F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A023D3-264A-4ED2-8CC5-4A2E6B65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6F2470-C36B-4FB9-9736-B3CBBF40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C6955B-7666-426D-9835-6CC1D128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E70A06-B031-41B9-AC19-AC27074B5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4A0BA-6C8C-41F3-9116-06FE0FB94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0B50CD-BF02-47EB-A359-6EE53ED2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8E3A8B-9302-41EA-A0BA-D080A2E1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8AF395-B20B-4EB0-AB75-985EC7C0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7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AE312-1943-4C9B-B04A-E017732D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95A9C-185C-4EDC-AC9D-D164FC2EE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77CA1-F372-4417-9515-970CE7A9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2B3205-9F65-4F31-9D93-6D7866F48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83AB98-32AC-4074-9FE9-E51E32FB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1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3D487-92A3-47B1-ABEB-42CB121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3719F-63F4-4270-B7C0-01E55444D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04920-11EB-4A3B-9821-8A1A5BE0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437A5-0244-412F-8C53-23F80B1F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05C4CC-BBC8-4AAF-AFDD-AE06D9D6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1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3AB66F-A71F-4A50-B58A-D7170A35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BC287E-9759-4012-A9F0-D528C70E9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AAD4C3-C05F-4ED2-8F47-424954654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D5ACED-414B-4AB9-BFD6-1A20A26D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00D47F-6079-4FAC-851C-55758F46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DAC3EE-1FA4-40DD-9D95-3CE44689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96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D92A2-EA5E-42E8-92CD-C7ECE863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D8E8F5-BE8F-4018-99F2-877AC941F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0A835C-813B-491B-B96A-A681B1210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1E0FA2-F8F8-4A23-A869-1F89991DC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BAA25E9-9ED1-4643-B8DB-A4CE2A554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2DB67F-3B1A-481D-8674-77FA43A4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B1E8FF-D91E-464C-8090-32A00FE3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86AAC7A-DC95-4058-8249-D9BA08D6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02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89141-8EFC-472F-A556-8C0F5C8B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97E044-656B-49F8-940E-EDFDCAFC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B45BD9-F248-43B0-BDE1-00E51822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E3F77A-D51A-46F2-8343-C2F77F30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E19A8D-7F3C-485E-95CC-1FEBC53E7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4EA42A-5AA9-49EE-B6F8-DEE65844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FB455E-EB33-419B-9437-16089235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AD820-8B7E-4756-B288-087E3D23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F78CD-00BA-4FBC-BF0E-F93B3199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4E2324-F524-4D49-803B-83EF94559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BEECC1-8EC2-4668-A019-A6D72221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D2C396-2B38-41F0-9FA7-3AED40CA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1CA199-AFB4-4098-A421-A52F4F55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77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399874-7D4E-4B1D-A608-1F5C3A1D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E5818-B50A-4767-BFA1-D3277E3B3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4C5B5F-7925-4D91-98AA-29A775997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FD6AEC-1644-4C6C-85FA-8501BB0A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CAF6FC-D978-4D41-9E77-068DC98E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5C567D-5243-4361-81D1-7D35032D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92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824957-D670-41AC-B110-A7F1101E7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B35592-FA72-4FA3-9354-3E781D8EB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514BE9-F888-42C4-B5EF-13D582A79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84129-CBCD-4C24-8B74-33A11455F2D5}" type="datetimeFigureOut">
              <a:rPr lang="zh-CN" altLang="en-US" smtClean="0"/>
              <a:t>2021/12/1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0692D-C0DB-4936-A683-4057B8D1A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8A272-B7D4-403F-9A9F-F5735A6BB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9A6E6-F2E5-463F-B6A2-0A975E9F1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76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DD43F-CB00-4FB9-85E1-EBC3CD46B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第二阶段汇报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5DD604-49A6-41A7-ADA6-62652D002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42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66613-0FDD-4EB6-9432-A32287A9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目前界面：</a:t>
            </a:r>
          </a:p>
        </p:txBody>
      </p:sp>
      <p:pic>
        <p:nvPicPr>
          <p:cNvPr id="4" name="dark">
            <a:hlinkClick r:id="" action="ppaction://media"/>
            <a:extLst>
              <a:ext uri="{FF2B5EF4-FFF2-40B4-BE49-F238E27FC236}">
                <a16:creationId xmlns:a16="http://schemas.microsoft.com/office/drawing/2014/main" id="{86B7ACCF-B4EA-4D6B-B9E3-A656907294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5806" y="1341461"/>
            <a:ext cx="2545939" cy="5516539"/>
          </a:xfrm>
        </p:spPr>
      </p:pic>
      <p:pic>
        <p:nvPicPr>
          <p:cNvPr id="5" name="light">
            <a:hlinkClick r:id="" action="ppaction://media"/>
            <a:extLst>
              <a:ext uri="{FF2B5EF4-FFF2-40B4-BE49-F238E27FC236}">
                <a16:creationId xmlns:a16="http://schemas.microsoft.com/office/drawing/2014/main" id="{BB1F405C-55E5-4E14-8FD2-1ABBA2559C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76591" y="1342224"/>
            <a:ext cx="2545939" cy="55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000AA-C753-49F9-84BF-D2AD5132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FD0F47-EBCA-41DD-86A0-6B18EE2D4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07" y="1202965"/>
            <a:ext cx="2939016" cy="565503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E12BED-5719-493A-A8E7-0F1999C217A6}"/>
              </a:ext>
            </a:extLst>
          </p:cNvPr>
          <p:cNvSpPr txBox="1"/>
          <p:nvPr/>
        </p:nvSpPr>
        <p:spPr>
          <a:xfrm>
            <a:off x="1019908" y="18288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重定向日志到文件，帮助定位错误。</a:t>
            </a:r>
          </a:p>
        </p:txBody>
      </p:sp>
    </p:spTree>
    <p:extLst>
      <p:ext uri="{BB962C8B-B14F-4D97-AF65-F5344CB8AC3E}">
        <p14:creationId xmlns:p14="http://schemas.microsoft.com/office/powerpoint/2010/main" val="3275797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90729-B013-4AA1-9CCB-E2C478DE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上传课室数据：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6607083E-F851-4ECF-9DE6-D535EC5D1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14" y="932283"/>
            <a:ext cx="3079694" cy="5925717"/>
          </a:xfr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2013479-69DC-4B5F-8E0A-3512C9962FEA}"/>
              </a:ext>
            </a:extLst>
          </p:cNvPr>
          <p:cNvSpPr txBox="1"/>
          <p:nvPr/>
        </p:nvSpPr>
        <p:spPr>
          <a:xfrm>
            <a:off x="975946" y="2022231"/>
            <a:ext cx="56444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服务器前端生成二维码，</a:t>
            </a:r>
            <a:r>
              <a:rPr lang="en-US" altLang="zh-CN" dirty="0"/>
              <a:t>app</a:t>
            </a:r>
            <a:r>
              <a:rPr lang="zh-CN" altLang="en-US" dirty="0"/>
              <a:t>扫码分享课室占用情况。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服务器接收数据，生成空课室分布，在前端显示。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应用内通过</a:t>
            </a:r>
            <a:r>
              <a:rPr lang="en-US" altLang="zh-CN" dirty="0" err="1"/>
              <a:t>webview</a:t>
            </a:r>
            <a:r>
              <a:rPr lang="zh-CN" altLang="en-US" dirty="0"/>
              <a:t>查看。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暂未考虑恶意上传。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468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5E0D72-AC23-4FF9-ABF5-87590133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“关于”界面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4C13-FACB-4F3C-89A9-94F2FA23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746" cy="4351338"/>
          </a:xfrm>
        </p:spPr>
        <p:txBody>
          <a:bodyPr/>
          <a:lstStyle/>
          <a:p>
            <a:r>
              <a:rPr lang="zh-CN" altLang="en-US" dirty="0"/>
              <a:t>遵循使用库的开源协议，添加要求的声明。</a:t>
            </a:r>
            <a:endParaRPr lang="en-US" altLang="zh-CN" dirty="0"/>
          </a:p>
          <a:p>
            <a:r>
              <a:rPr lang="zh-CN" altLang="en-US" dirty="0"/>
              <a:t>项目地址等。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319653-29AC-46BA-AADD-8E451082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22" y="1099038"/>
            <a:ext cx="2657983" cy="57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82</Words>
  <Application>Microsoft Office PowerPoint</Application>
  <PresentationFormat>宽屏</PresentationFormat>
  <Paragraphs>15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第二阶段汇报</vt:lpstr>
      <vt:lpstr>目前界面：</vt:lpstr>
      <vt:lpstr>调试：</vt:lpstr>
      <vt:lpstr>上传课室数据：</vt:lpstr>
      <vt:lpstr>“关于”界面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第二阶段汇报</dc:title>
  <dc:creator>C L</dc:creator>
  <cp:lastModifiedBy>C L</cp:lastModifiedBy>
  <cp:revision>20</cp:revision>
  <dcterms:created xsi:type="dcterms:W3CDTF">2021-12-01T04:52:50Z</dcterms:created>
  <dcterms:modified xsi:type="dcterms:W3CDTF">2021-12-01T06:34:55Z</dcterms:modified>
</cp:coreProperties>
</file>